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7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309" r:id="rId47"/>
    <p:sldId id="310" r:id="rId48"/>
    <p:sldId id="311" r:id="rId49"/>
    <p:sldId id="312" r:id="rId50"/>
    <p:sldId id="314" r:id="rId51"/>
    <p:sldId id="316" r:id="rId52"/>
    <p:sldId id="317" r:id="rId53"/>
    <p:sldId id="319" r:id="rId54"/>
    <p:sldId id="320" r:id="rId55"/>
    <p:sldId id="318" r:id="rId56"/>
    <p:sldId id="321" r:id="rId57"/>
    <p:sldId id="322" r:id="rId58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77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95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1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1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55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91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51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7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25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5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5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4877-005A-4F46-B3E7-294A140AEEC4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3AD0-3537-4CB5-811D-2AA7C91254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55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Fotoalbum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door laptop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0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47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5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21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99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6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9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3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75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4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SCN38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8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43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7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65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7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37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7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7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2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805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52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0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82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34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1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801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2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427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12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67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SCN38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171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onneke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78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1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206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1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0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649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87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772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147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11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4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9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SCN38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973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7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124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8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564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947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759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899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98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15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99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75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6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43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6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lona reimer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43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6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823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a de groot reuvers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0"/>
            <a:ext cx="9334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616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arin reuver schreur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380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ndy dekker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65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nyd dekker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0"/>
            <a:ext cx="6629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34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ndy dekker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1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icky van der wijs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08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oelle 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75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29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2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2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29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5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3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212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Breedbeeld</PresentationFormat>
  <Paragraphs>2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Kantoorthema</vt:lpstr>
      <vt:lpstr>Fotoalbum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laptop</dc:creator>
  <cp:lastModifiedBy>laptop</cp:lastModifiedBy>
  <cp:revision>3</cp:revision>
  <dcterms:created xsi:type="dcterms:W3CDTF">2016-11-11T18:16:10Z</dcterms:created>
  <dcterms:modified xsi:type="dcterms:W3CDTF">2016-11-11T18:26:35Z</dcterms:modified>
</cp:coreProperties>
</file>